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797675" cy="98742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191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v-SE"/>
              <a:t>Upplaga 1 / Lars N.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2F099-45C6-41D3-9B49-67485E25EE48}" type="datetime1">
              <a:rPr lang="sv-SE" smtClean="0"/>
              <a:t>2017-06-16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ED38C-479C-414B-A654-7E5625943A2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73957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v-SE"/>
              <a:t>Upplaga 1 / Lars N.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A396A-5981-435B-A188-60B9B896ABEA}" type="datetime1">
              <a:rPr lang="sv-SE" smtClean="0"/>
              <a:t>2017-06-16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0D02-9499-4E5F-93B6-D438464B4A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2895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7018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3900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999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7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259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040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293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085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1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177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89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328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2017-06-11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516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2017-06-11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Upplaga 2 / Lars N.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E5E3-B775-42CB-97CF-BDBD497217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30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33927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br>
              <a:rPr lang="sv-SE" sz="2400" b="1" dirty="0"/>
            </a:br>
            <a:r>
              <a:rPr lang="sv-SE" sz="2400" b="1" dirty="0"/>
              <a:t>                                                </a:t>
            </a:r>
            <a:r>
              <a:rPr lang="sv-SE" sz="2400" b="1" dirty="0" err="1">
                <a:latin typeface="+mn-lt"/>
              </a:rPr>
              <a:t>Sörfjärden</a:t>
            </a:r>
            <a:r>
              <a:rPr lang="sv-SE" sz="2400" b="1" dirty="0">
                <a:latin typeface="+mn-lt"/>
              </a:rPr>
              <a:t> GK      -      Vägen till ”Grönt kort”.                      </a:t>
            </a:r>
            <a:r>
              <a:rPr lang="sv-SE" sz="1200" b="1">
                <a:latin typeface="+mn-lt"/>
              </a:rPr>
              <a:t>2017-06-15      </a:t>
            </a:r>
            <a:r>
              <a:rPr lang="sv-SE" sz="2400" b="1">
                <a:latin typeface="+mn-lt"/>
              </a:rPr>
              <a:t>  </a:t>
            </a:r>
            <a:br>
              <a:rPr lang="sv-SE" sz="2400" b="1" dirty="0">
                <a:latin typeface="+mn-lt"/>
              </a:rPr>
            </a:br>
            <a:r>
              <a:rPr lang="sv-SE" sz="2400" b="1" dirty="0">
                <a:latin typeface="+mn-lt"/>
              </a:rPr>
              <a:t>      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0" y="733425"/>
            <a:ext cx="12192000" cy="6124575"/>
          </a:xfrm>
        </p:spPr>
        <p:txBody>
          <a:bodyPr>
            <a:noAutofit/>
          </a:bodyPr>
          <a:lstStyle/>
          <a:p>
            <a:pPr marL="0" indent="0" fontAlgn="ctr">
              <a:buNone/>
            </a:pPr>
            <a:r>
              <a:rPr lang="sv-SE" sz="1200" b="1" dirty="0"/>
              <a:t>Hej golfvänner</a:t>
            </a:r>
          </a:p>
          <a:p>
            <a:pPr marL="0" indent="0" fontAlgn="ctr">
              <a:buNone/>
            </a:pPr>
            <a:r>
              <a:rPr lang="sv-SE" sz="1200" dirty="0"/>
              <a:t>Vägen till grönt kort har av många tidigare upplevts såväl svår att hantera som tidsödande. </a:t>
            </a:r>
          </a:p>
          <a:p>
            <a:pPr marL="0" indent="0" fontAlgn="ctr">
              <a:buNone/>
            </a:pPr>
            <a:r>
              <a:rPr lang="sv-SE" sz="1200" dirty="0"/>
              <a:t>Idag gäller en enklare väg som är tränarledd  på </a:t>
            </a:r>
            <a:r>
              <a:rPr lang="sv-SE" sz="1200" dirty="0" err="1"/>
              <a:t>range</a:t>
            </a:r>
            <a:r>
              <a:rPr lang="sv-SE" sz="1200" dirty="0"/>
              <a:t>, </a:t>
            </a:r>
            <a:r>
              <a:rPr lang="sv-SE" sz="1200" dirty="0" err="1"/>
              <a:t>puttinggreen</a:t>
            </a:r>
            <a:r>
              <a:rPr lang="sv-SE" sz="1200" dirty="0"/>
              <a:t> och bana i kombination med en lärarledd utbildning där en lättläst teoribok och en webbaserad utbildning ingår.</a:t>
            </a:r>
            <a:endParaRPr lang="sv-SE" sz="1200" b="1" dirty="0"/>
          </a:p>
          <a:p>
            <a:pPr marL="0" indent="0" fontAlgn="ctr">
              <a:buNone/>
            </a:pPr>
            <a:r>
              <a:rPr lang="sv-SE" sz="1200" dirty="0" err="1"/>
              <a:t>Sörfjärdens</a:t>
            </a:r>
            <a:r>
              <a:rPr lang="sv-SE" sz="1200" dirty="0"/>
              <a:t> GK erbjuder dig Grönt kort utbildning på två sätt som båda leder till officiellt handicap och eget spel-id.  </a:t>
            </a:r>
          </a:p>
          <a:p>
            <a:pPr fontAlgn="ctr">
              <a:buAutoNum type="arabicPeriod"/>
            </a:pPr>
            <a:r>
              <a:rPr lang="sv-SE" sz="1200" dirty="0"/>
              <a:t>Via golfskolan för dig som junior/ungdomsspelare från 0 – 21 år. Denna utbildning pågår under sommaren juni till augusti och omfattar såväl teori som praktik. </a:t>
            </a:r>
          </a:p>
          <a:p>
            <a:pPr fontAlgn="ctr">
              <a:buAutoNum type="arabicPeriod"/>
            </a:pPr>
            <a:r>
              <a:rPr lang="sv-SE" sz="1200" dirty="0"/>
              <a:t>Via helgkurser som inkluderar teori och praktik. Efter kursens slut ska du prestera viss nivå av poäng (se avsnitt A) med en spelare (fadder) som har handicap 36 eller lägre.</a:t>
            </a:r>
          </a:p>
          <a:p>
            <a:pPr marL="0" indent="0" fontAlgn="ctr">
              <a:buNone/>
            </a:pPr>
            <a:r>
              <a:rPr lang="sv-SE" sz="1200" dirty="0"/>
              <a:t>Hela </a:t>
            </a:r>
            <a:r>
              <a:rPr lang="sv-SE" sz="1100" dirty="0"/>
              <a:t>utbildningen</a:t>
            </a:r>
            <a:r>
              <a:rPr lang="sv-SE" sz="1200" dirty="0"/>
              <a:t> beskrivs i fyra steg enligt följande :</a:t>
            </a:r>
          </a:p>
          <a:p>
            <a:pPr fontAlgn="ctr">
              <a:buAutoNum type="alphaUcPeriod"/>
            </a:pPr>
            <a:r>
              <a:rPr lang="sv-SE" sz="1200" b="1" dirty="0"/>
              <a:t>Praktik inklusive fadderrundor :</a:t>
            </a:r>
          </a:p>
          <a:p>
            <a:pPr marL="0" indent="0" fontAlgn="ctr">
              <a:buNone/>
            </a:pPr>
            <a:r>
              <a:rPr lang="sv-SE" sz="1200" dirty="0"/>
              <a:t>Våra duktiga tränare kommer att börja med uppvärmning och därefter olika slag och klubbval.</a:t>
            </a:r>
          </a:p>
          <a:p>
            <a:pPr marL="0" indent="0">
              <a:buNone/>
            </a:pPr>
            <a:r>
              <a:rPr lang="sv-SE" sz="1200" dirty="0"/>
              <a:t>Du ska efter genomförd praktisk utbildning visa att du kan spela själv på banan. Detta sker med att klara ett av nedanstående alternativ med hjälp av en deltagande fadder  :</a:t>
            </a:r>
          </a:p>
          <a:p>
            <a:pPr>
              <a:buFontTx/>
              <a:buChar char="-"/>
            </a:pPr>
            <a:r>
              <a:rPr lang="sv-SE" sz="1200" dirty="0"/>
              <a:t>vid ett tillfälle ha presterat 18 poäng eller mer vid spel över 9 hål.</a:t>
            </a:r>
          </a:p>
          <a:p>
            <a:pPr>
              <a:buFontTx/>
              <a:buChar char="-"/>
            </a:pPr>
            <a:r>
              <a:rPr lang="sv-SE" sz="1200" dirty="0"/>
              <a:t>Vid två tillfällen ha presterat 14 – 17 poäng vid spel över 9 hål.</a:t>
            </a:r>
          </a:p>
          <a:p>
            <a:pPr marL="0" indent="0">
              <a:buNone/>
            </a:pPr>
            <a:r>
              <a:rPr lang="sv-SE" sz="1200" dirty="0"/>
              <a:t>Banans längd ska vara 150 eller 100 meter. Detta avgörs av dig i samråd med den spelare du går  ”fadderrundan” med.</a:t>
            </a:r>
          </a:p>
          <a:p>
            <a:pPr marL="0" indent="0">
              <a:buNone/>
            </a:pPr>
            <a:r>
              <a:rPr lang="sv-SE" sz="1200" dirty="0"/>
              <a:t>Poängberäkning :</a:t>
            </a:r>
          </a:p>
          <a:p>
            <a:pPr marL="0" indent="0">
              <a:buNone/>
            </a:pPr>
            <a:r>
              <a:rPr lang="sv-SE" sz="1200" dirty="0"/>
              <a:t>7 slag =  0 poäng</a:t>
            </a:r>
          </a:p>
          <a:p>
            <a:pPr marL="0" indent="0">
              <a:buNone/>
            </a:pPr>
            <a:r>
              <a:rPr lang="sv-SE" sz="1200" dirty="0"/>
              <a:t>6 slag = 1 poäng</a:t>
            </a:r>
          </a:p>
          <a:p>
            <a:pPr marL="0" indent="0">
              <a:buNone/>
            </a:pPr>
            <a:r>
              <a:rPr lang="sv-SE" sz="1200" dirty="0"/>
              <a:t>5 slag = 2 poäng</a:t>
            </a:r>
          </a:p>
          <a:p>
            <a:pPr marL="0" indent="0">
              <a:buNone/>
            </a:pPr>
            <a:r>
              <a:rPr lang="sv-SE" sz="1200" dirty="0"/>
              <a:t>4 slag = 3 poäng</a:t>
            </a:r>
          </a:p>
          <a:p>
            <a:pPr marL="0" indent="0">
              <a:buNone/>
            </a:pPr>
            <a:r>
              <a:rPr lang="sv-SE" sz="1200" dirty="0"/>
              <a:t>3 slag = 4 poäng</a:t>
            </a:r>
          </a:p>
          <a:p>
            <a:pPr marL="0" indent="0">
              <a:buNone/>
            </a:pPr>
            <a:r>
              <a:rPr lang="sv-SE" sz="1200" dirty="0"/>
              <a:t>2 slag = 5 poäng</a:t>
            </a:r>
          </a:p>
          <a:p>
            <a:pPr marL="0" indent="0">
              <a:buNone/>
            </a:pPr>
            <a:r>
              <a:rPr lang="sv-SE" sz="1200" dirty="0"/>
              <a:t>1 slag = 6 poäng</a:t>
            </a:r>
          </a:p>
          <a:p>
            <a:pPr marL="0" indent="0" fontAlgn="ctr">
              <a:buNone/>
            </a:pPr>
            <a:endParaRPr lang="sv-SE" sz="1200" dirty="0"/>
          </a:p>
          <a:p>
            <a:pPr marL="0" indent="0" fontAlgn="ctr">
              <a:buNone/>
            </a:pPr>
            <a:endParaRPr lang="sv-SE" sz="1200" dirty="0"/>
          </a:p>
          <a:p>
            <a:pPr marL="0" indent="0">
              <a:buNone/>
            </a:pPr>
            <a:endParaRPr lang="sv-SE" sz="1200" dirty="0"/>
          </a:p>
          <a:p>
            <a:pPr marL="0" indent="0" fontAlgn="ctr">
              <a:buNone/>
            </a:pPr>
            <a:endParaRPr lang="sv-SE" sz="1200" dirty="0"/>
          </a:p>
          <a:p>
            <a:pPr marL="0" indent="0" fontAlgn="ctr">
              <a:buNone/>
            </a:pPr>
            <a:endParaRPr lang="sv-SE" sz="1200" dirty="0"/>
          </a:p>
          <a:p>
            <a:pPr fontAlgn="ctr">
              <a:buAutoNum type="alphaUcPeriod"/>
            </a:pPr>
            <a:endParaRPr lang="sv-SE" sz="1200" dirty="0"/>
          </a:p>
          <a:p>
            <a:pPr fontAlgn="ctr">
              <a:buAutoNum type="alphaUcPeriod"/>
            </a:pPr>
            <a:endParaRPr lang="sv-SE" sz="1200" dirty="0"/>
          </a:p>
          <a:p>
            <a:pPr marL="0" indent="0" fontAlgn="ctr">
              <a:buNone/>
            </a:pPr>
            <a:endParaRPr lang="sv-SE" sz="1200" b="1" dirty="0"/>
          </a:p>
        </p:txBody>
      </p:sp>
      <p:pic>
        <p:nvPicPr>
          <p:cNvPr id="4" name="Picture 14" descr="SGF_marke_sta_neg_txt_4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41626" y="5860902"/>
            <a:ext cx="1950374" cy="717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13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685801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sv-SE" sz="2400" b="1" dirty="0">
                <a:latin typeface="+mn-lt"/>
              </a:rPr>
              <a:t>Fortsättning: vägen till  ”Grönt kort” </a:t>
            </a:r>
            <a:r>
              <a:rPr lang="sv-SE" sz="2400" b="1" dirty="0" err="1">
                <a:latin typeface="+mn-lt"/>
              </a:rPr>
              <a:t>Sörfjärden</a:t>
            </a:r>
            <a:r>
              <a:rPr lang="sv-SE" sz="2400" b="1" dirty="0">
                <a:latin typeface="+mn-lt"/>
              </a:rPr>
              <a:t> GK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0" y="685800"/>
            <a:ext cx="12192000" cy="6172200"/>
          </a:xfrm>
        </p:spPr>
        <p:txBody>
          <a:bodyPr>
            <a:normAutofit lnSpcReduction="10000"/>
          </a:bodyPr>
          <a:lstStyle/>
          <a:p>
            <a:pPr marL="0" indent="0" fontAlgn="ctr">
              <a:buNone/>
            </a:pPr>
            <a:r>
              <a:rPr lang="sv-SE" sz="1200" b="1" dirty="0"/>
              <a:t>B. Lärarledd teori :</a:t>
            </a:r>
          </a:p>
          <a:p>
            <a:pPr marL="0" indent="0" fontAlgn="ctr">
              <a:buNone/>
            </a:pPr>
            <a:r>
              <a:rPr lang="sv-SE" sz="1200" dirty="0"/>
              <a:t>Utbildningen har vissa krav beträffande inlärning i teoretiskt kunnande.  Dessa nivåer kommer förutom den lärarledda informationen att betyda inlärning av teori via </a:t>
            </a:r>
            <a:r>
              <a:rPr lang="sv-SE" sz="1200" dirty="0" err="1"/>
              <a:t>bl</a:t>
            </a:r>
            <a:r>
              <a:rPr lang="sv-SE" sz="1200" dirty="0"/>
              <a:t> a webbaserad utbildning med självtest. Naturligtvis kommer du att erhålla information om hur ovanstående ska hanteras av våra kunniga lärare på den kurs för ”grönt kort” du anmäler dig till hos </a:t>
            </a:r>
            <a:r>
              <a:rPr lang="sv-SE" sz="1200" dirty="0" err="1"/>
              <a:t>Sörfjärdens</a:t>
            </a:r>
            <a:r>
              <a:rPr lang="sv-SE" sz="1200" dirty="0"/>
              <a:t> GK.</a:t>
            </a:r>
          </a:p>
          <a:p>
            <a:pPr marL="0" indent="0" fontAlgn="ctr">
              <a:buNone/>
            </a:pPr>
            <a:endParaRPr lang="sv-SE" sz="1200" dirty="0"/>
          </a:p>
          <a:p>
            <a:pPr marL="0" indent="0" fontAlgn="ctr">
              <a:buNone/>
            </a:pPr>
            <a:r>
              <a:rPr lang="sv-SE" sz="1200" b="1" dirty="0"/>
              <a:t>C. Teoriboken ” Grönt kort”:</a:t>
            </a:r>
          </a:p>
          <a:p>
            <a:pPr marL="0" indent="0">
              <a:buNone/>
            </a:pPr>
            <a:r>
              <a:rPr lang="sv-SE" sz="1200" dirty="0"/>
              <a:t>Du får under utbildningen en bok kallad ”Grönt kort”. I denna bok erhåller du en kod som leder vidare via Golf.se till den webbaserade utbildningen.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b="1" dirty="0"/>
              <a:t>D. Webbaserad utbildning via webbplats golf.se/</a:t>
            </a:r>
            <a:r>
              <a:rPr lang="sv-SE" sz="1200" b="1" dirty="0" err="1"/>
              <a:t>grontkort</a:t>
            </a:r>
            <a:r>
              <a:rPr lang="sv-SE" sz="1200" b="1" dirty="0"/>
              <a:t> :</a:t>
            </a:r>
          </a:p>
          <a:p>
            <a:pPr marL="0" indent="0">
              <a:buNone/>
            </a:pPr>
            <a:r>
              <a:rPr lang="sv-SE" sz="1200" dirty="0"/>
              <a:t>Med den erhållna lärarutbildningen under kursen kommer den webbaserade utbildningen med </a:t>
            </a:r>
            <a:r>
              <a:rPr lang="sv-SE" sz="1200" dirty="0" err="1"/>
              <a:t>bl</a:t>
            </a:r>
            <a:r>
              <a:rPr lang="sv-SE" sz="1200" dirty="0"/>
              <a:t> a självtest och praktik att leda till förståelse och kunskap om såväl golfens spel, regler samt ”vett och etikett”.</a:t>
            </a:r>
            <a:endParaRPr lang="sv-SE" sz="1200" b="1" dirty="0"/>
          </a:p>
          <a:p>
            <a:pPr fontAlgn="ctr"/>
            <a:r>
              <a:rPr lang="sv-SE" sz="1200" b="1" dirty="0"/>
              <a:t>Golfens olika slag</a:t>
            </a:r>
          </a:p>
          <a:p>
            <a:pPr marL="0" indent="0" fontAlgn="ctr">
              <a:buNone/>
            </a:pPr>
            <a:r>
              <a:rPr lang="sv-SE" sz="1200" dirty="0"/>
              <a:t>Du kommer att få lära dig grunderna för golfens olika slag via tränarledda </a:t>
            </a:r>
            <a:r>
              <a:rPr lang="sv-SE" sz="1200" dirty="0" err="1"/>
              <a:t>lexioner</a:t>
            </a:r>
            <a:r>
              <a:rPr lang="sv-SE" sz="1200" dirty="0"/>
              <a:t>. I den webbaserade utbildningen kan du själv se de slag du praktiserat på.</a:t>
            </a:r>
          </a:p>
          <a:p>
            <a:pPr fontAlgn="ctr"/>
            <a:r>
              <a:rPr lang="sv-SE" sz="1200" b="1" dirty="0"/>
              <a:t>Golfvett – säkrare och roligare golf</a:t>
            </a:r>
          </a:p>
          <a:p>
            <a:pPr marL="0" indent="0" fontAlgn="ctr">
              <a:buNone/>
            </a:pPr>
            <a:r>
              <a:rPr lang="sv-SE" sz="1200" dirty="0"/>
              <a:t>För att du för egen del och andra ska kunna spela både effektivt och säkert kommer grunderna för detta att läras ut av rutinerade och golfkunniga personer.</a:t>
            </a:r>
          </a:p>
          <a:p>
            <a:pPr fontAlgn="ctr"/>
            <a:r>
              <a:rPr lang="sv-SE" sz="1200" b="1" dirty="0"/>
              <a:t>Spelets regler</a:t>
            </a:r>
          </a:p>
          <a:p>
            <a:pPr marL="0" indent="0" fontAlgn="ctr">
              <a:buNone/>
            </a:pPr>
            <a:r>
              <a:rPr lang="sv-SE" sz="1200" dirty="0"/>
              <a:t>Golfen är omgärdad av många regler och våra pedagogiska lärare kommer att gå igenom dessa med tonvikt på de vanligaste.</a:t>
            </a:r>
          </a:p>
          <a:p>
            <a:pPr fontAlgn="ctr"/>
            <a:r>
              <a:rPr lang="sv-SE" sz="1200" b="1" dirty="0"/>
              <a:t>Utrustning, banvandring och </a:t>
            </a:r>
            <a:r>
              <a:rPr lang="sv-SE" sz="1200" b="1" dirty="0" err="1"/>
              <a:t>övningsspel</a:t>
            </a:r>
            <a:endParaRPr lang="sv-SE" sz="1200" b="1" dirty="0"/>
          </a:p>
          <a:p>
            <a:pPr marL="0" indent="0" fontAlgn="ctr">
              <a:buNone/>
            </a:pPr>
            <a:r>
              <a:rPr lang="sv-SE" sz="1200" dirty="0"/>
              <a:t>Våra tränare och ledare hjälps åt att diskutera och informera om utrustning, vandra på vår vackra bana och träna på spel.</a:t>
            </a:r>
          </a:p>
          <a:p>
            <a:pPr marL="0" indent="0" fontAlgn="ctr">
              <a:buNone/>
            </a:pPr>
            <a:endParaRPr lang="sv-SE" sz="1200" dirty="0"/>
          </a:p>
          <a:p>
            <a:pPr marL="0" indent="0" fontAlgn="ctr">
              <a:buNone/>
            </a:pPr>
            <a:r>
              <a:rPr lang="sv-SE" sz="1200" dirty="0"/>
              <a:t>Gröna kort utbildningen för våra yngsta deltagare bygger mycket på att skapa en arena för </a:t>
            </a:r>
            <a:r>
              <a:rPr lang="sv-SE" sz="1200" b="1" dirty="0"/>
              <a:t>gemenskap, glädje</a:t>
            </a:r>
            <a:r>
              <a:rPr lang="sv-SE" sz="1200" dirty="0"/>
              <a:t> och inte minst </a:t>
            </a:r>
            <a:r>
              <a:rPr lang="sv-SE" sz="1200" b="1" dirty="0"/>
              <a:t>utveckling</a:t>
            </a:r>
            <a:r>
              <a:rPr lang="sv-SE" sz="1200" dirty="0"/>
              <a:t> samtidigt som licensen/gröna kortet utfärdas.</a:t>
            </a:r>
          </a:p>
          <a:p>
            <a:pPr marL="0" indent="0" fontAlgn="ctr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dirty="0"/>
              <a:t>Vi önskar dig från </a:t>
            </a:r>
            <a:r>
              <a:rPr lang="sv-SE" sz="1200" dirty="0" err="1"/>
              <a:t>Sörfjärdens</a:t>
            </a:r>
            <a:r>
              <a:rPr lang="sv-SE" sz="1200" dirty="0"/>
              <a:t> GK varmt Välkommen och Lycka till med din golf !</a:t>
            </a:r>
          </a:p>
          <a:p>
            <a:pPr marL="0" indent="0">
              <a:buNone/>
            </a:pPr>
            <a:r>
              <a:rPr lang="sv-SE" sz="1200" dirty="0"/>
              <a:t>Klubbchef Jennie Ahlin 0652-22170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endParaRPr lang="sv-SE" sz="1200" dirty="0"/>
          </a:p>
        </p:txBody>
      </p:sp>
      <p:pic>
        <p:nvPicPr>
          <p:cNvPr id="4" name="Picture 14" descr="SGF_marke_sta_neg_txt_4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41626" y="5860902"/>
            <a:ext cx="1950374" cy="717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Upplaga 2 / Lars N.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E5E3-B775-42CB-97CF-BDBD497217A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248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623</Words>
  <Application>Microsoft Office PowerPoint</Application>
  <PresentationFormat>Bredbild</PresentationFormat>
  <Paragraphs>54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                                                 Sörfjärden GK      -      Vägen till ”Grönt kort”.                      2017-06-15               </vt:lpstr>
      <vt:lpstr>Fortsättning: vägen till  ”Grönt kort” Sörfjärden GK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FÖRÄLDRARMÖTE -Inbjudan</dc:title>
  <dc:creator>Ägaren</dc:creator>
  <cp:lastModifiedBy>Sörfjärdens GK</cp:lastModifiedBy>
  <cp:revision>38</cp:revision>
  <cp:lastPrinted>2017-06-10T16:41:49Z</cp:lastPrinted>
  <dcterms:created xsi:type="dcterms:W3CDTF">2017-04-05T15:07:58Z</dcterms:created>
  <dcterms:modified xsi:type="dcterms:W3CDTF">2017-06-16T07:50:36Z</dcterms:modified>
</cp:coreProperties>
</file>